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483959-AAC1-4CFF-84AE-D411FD1BD5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3D52D7C-2452-4387-95EB-632AA88068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6FE26E-6629-472C-B9A7-4E483B940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547" y="6492875"/>
            <a:ext cx="12192000" cy="365125"/>
          </a:xfrm>
        </p:spPr>
        <p:txBody>
          <a:bodyPr/>
          <a:lstStyle/>
          <a:p>
            <a:r>
              <a:rPr lang="de-DE" dirty="0"/>
              <a:t>Wissen schafft Kompetenz - Beziehung schafft Vertrauen - Vernetzung schafft Vorsprung</a:t>
            </a:r>
            <a:endParaRPr lang="de-AT" dirty="0"/>
          </a:p>
          <a:p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F9E8C11-7935-433F-BDA9-98B8D07BA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4BA8-51AA-473B-8C84-9EC7AC23A23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21181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71C259-FA32-4B39-9B45-E280CA1A9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9CEC540-6522-47F8-B878-97277BC2B2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5D6B2B1-77F3-4F41-8AB7-2A4D605A3E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286221-88D6-4E6A-9E2D-6229EE18690E}" type="datetimeFigureOut">
              <a:rPr lang="de-AT" smtClean="0"/>
              <a:t>01.09.2019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30921-757B-405A-84EE-237D22215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D0195F4-8F54-4566-8F9B-0E56CB7A8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4BA8-51AA-473B-8C84-9EC7AC23A23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79400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88A56C2-304C-4D8E-82B0-208A43D520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DB52378-F5EF-4CAA-8083-6AE8DB00F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75FA67-BAA1-42E7-B152-0352AC27CE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286221-88D6-4E6A-9E2D-6229EE18690E}" type="datetimeFigureOut">
              <a:rPr lang="de-AT" smtClean="0"/>
              <a:t>01.09.2019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4F4526-6302-4E4C-8B14-16044AB37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8E9A8C-1FCF-4CAB-9E3D-77DF49CD8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4BA8-51AA-473B-8C84-9EC7AC23A23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99696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3CD3C0-9607-4D26-8EAF-419D9C6F8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4462AA-8FE4-4FE5-8DE2-8D6DA4064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D10FCF-67FC-42D8-9989-96386D67B7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286221-88D6-4E6A-9E2D-6229EE18690E}" type="datetimeFigureOut">
              <a:rPr lang="de-AT" smtClean="0"/>
              <a:t>01.09.2019</a:t>
            </a:fld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AFF513-0C84-4C98-8529-FF254DE17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4BA8-51AA-473B-8C84-9EC7AC23A23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70260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4A1D5A-3A89-4B54-8893-E677CA949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A83378-4D66-4ABD-B71B-95607817C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292FDE-3770-43C0-9C18-D566A7B7FB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286221-88D6-4E6A-9E2D-6229EE18690E}" type="datetimeFigureOut">
              <a:rPr lang="de-AT" smtClean="0"/>
              <a:t>01.09.2019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C1D757-36DF-48FB-8B63-1AAA8774F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4B40AD-7E1D-4814-85FA-0CECAFA55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4BA8-51AA-473B-8C84-9EC7AC23A23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1469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9691F7-903C-4FA1-8C63-D9F378873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F874E9-DFEB-4A75-9946-A013BAA32E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20089AD-08CA-4EB5-B6EE-02F04308C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B992E9E-5975-4C21-96DA-FDD4166A39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286221-88D6-4E6A-9E2D-6229EE18690E}" type="datetimeFigureOut">
              <a:rPr lang="de-AT" smtClean="0"/>
              <a:t>01.09.2019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141B719-03DC-44A8-8DE0-5286D8783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EE80715-FA97-4B19-9D91-91BD123CB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4BA8-51AA-473B-8C84-9EC7AC23A23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5669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2D3CC3-7FF5-43CC-B3D4-758DB56EC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B39A4D4-26E0-45E8-981F-D8FB58314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C795E59-7238-4831-8863-3968297EBA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DD8FD6F-6A2D-48B9-89F6-715462A3EA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2116C75-F8DD-4D0F-8FA6-FBFC8804EE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C373279-898B-462F-A611-2714902BD3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286221-88D6-4E6A-9E2D-6229EE18690E}" type="datetimeFigureOut">
              <a:rPr lang="de-AT" smtClean="0"/>
              <a:t>01.09.2019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B05D53F-59E1-4E43-B770-BCE135151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3F04413-8C89-442B-B36F-AB52DD24F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4BA8-51AA-473B-8C84-9EC7AC23A23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92576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A615D8-50DC-4261-AB4F-7A76A9DE2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AFAF903-B731-4BF4-AC7C-D1968F8752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286221-88D6-4E6A-9E2D-6229EE18690E}" type="datetimeFigureOut">
              <a:rPr lang="de-AT" smtClean="0"/>
              <a:t>01.09.2019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9603616-0A4E-43B8-A79A-9F51BB98B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3B21484-8EF0-481F-A42F-65D5C11FD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4BA8-51AA-473B-8C84-9EC7AC23A23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90437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1A32726-D3F8-4F29-A490-E3593D879F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286221-88D6-4E6A-9E2D-6229EE18690E}" type="datetimeFigureOut">
              <a:rPr lang="de-AT" smtClean="0"/>
              <a:t>01.09.2019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D19C333-74AC-4B4B-B56E-6CFAA0A1C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ABBC97C-37BC-4A1A-B93C-EF0616D38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4BA8-51AA-473B-8C84-9EC7AC23A23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99653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97154F-AB5F-4279-9A23-AE695B0F7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B48900-C696-46C3-98C3-A36FC86E4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1B4B0C9-120D-4208-9467-6E3AFC0E2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E8C2740-7953-435E-8D94-F5725C76C9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286221-88D6-4E6A-9E2D-6229EE18690E}" type="datetimeFigureOut">
              <a:rPr lang="de-AT" smtClean="0"/>
              <a:t>01.09.2019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B7C7C72-5B58-4D0A-96FD-8802486A9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027944-82C9-4860-BEF6-66CDA66BC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4BA8-51AA-473B-8C84-9EC7AC23A23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4145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29A799-473D-4D23-8DDF-960123D53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0DE40ED-D4F9-4650-BC9A-573FA8DBFE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CAA2B81-C6C8-40A1-A23D-AEBBB4A0B9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A39FAFD-D761-4311-8B21-93C4578F1E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286221-88D6-4E6A-9E2D-6229EE18690E}" type="datetimeFigureOut">
              <a:rPr lang="de-AT" smtClean="0"/>
              <a:t>01.09.2019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7A30A3E-4F1D-4FDA-8F52-5B38088E0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92BDC5F-5B54-4EE9-8B53-DDD930174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4BA8-51AA-473B-8C84-9EC7AC23A23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57961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2462A91-8D74-4CB5-B793-5BFDCF517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509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58069D2-DFC4-4BBB-9F06-CAFD346972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93345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17A91D-AAB0-43F1-BAF5-C1B4FA2E6F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1219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dirty="0"/>
              <a:t>Wissen schafft Kompetenz - Beziehung schafft Vertrauen - Vernetzung schafft Vorsprung</a:t>
            </a:r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E4FAA9-89DB-4FBE-9C08-5298161647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64BA8-51AA-473B-8C84-9EC7AC23A231}" type="slidenum">
              <a:rPr lang="de-AT" smtClean="0"/>
              <a:t>‹Nr.›</a:t>
            </a:fld>
            <a:endParaRPr lang="de-AT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5A6C3778-07BD-4DCE-A8A9-A343FFCCA9A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91" y="136525"/>
            <a:ext cx="1093470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36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826779-7D5E-4ED1-9501-54D6C733CC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70433"/>
            <a:ext cx="9144000" cy="2387600"/>
          </a:xfrm>
        </p:spPr>
        <p:txBody>
          <a:bodyPr/>
          <a:lstStyle/>
          <a:p>
            <a:r>
              <a:rPr lang="de-AT" dirty="0"/>
              <a:t>St. </a:t>
            </a:r>
            <a:r>
              <a:rPr lang="de-AT" dirty="0" err="1"/>
              <a:t>Wolfganger</a:t>
            </a:r>
            <a:r>
              <a:rPr lang="de-AT" dirty="0"/>
              <a:t> Tage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DA3D584-E7E6-41AF-BEF3-7A89F6C50B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02238"/>
            <a:ext cx="9144000" cy="1655762"/>
          </a:xfrm>
        </p:spPr>
        <p:txBody>
          <a:bodyPr/>
          <a:lstStyle/>
          <a:p>
            <a:r>
              <a:rPr lang="de-AT" dirty="0"/>
              <a:t>Gerhard Ettmayer</a:t>
            </a:r>
          </a:p>
        </p:txBody>
      </p:sp>
    </p:spTree>
    <p:extLst>
      <p:ext uri="{BB962C8B-B14F-4D97-AF65-F5344CB8AC3E}">
        <p14:creationId xmlns:p14="http://schemas.microsoft.com/office/powerpoint/2010/main" val="37713748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809884-DF78-4EAB-B0F1-A7F864E20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55156"/>
            <a:ext cx="10515600" cy="1325563"/>
          </a:xfrm>
        </p:spPr>
        <p:txBody>
          <a:bodyPr>
            <a:normAutofit/>
          </a:bodyPr>
          <a:lstStyle/>
          <a:p>
            <a:r>
              <a:rPr lang="de-DE" sz="3600" dirty="0"/>
              <a:t>Allgemeine </a:t>
            </a:r>
            <a:r>
              <a:rPr lang="de-AT" sz="3600" dirty="0"/>
              <a:t>Dienstleistungen und Angebote</a:t>
            </a:r>
            <a:r>
              <a:rPr lang="de-DE" sz="3600" dirty="0"/>
              <a:t>für Führungskräfte und MitarbeiterInnen</a:t>
            </a:r>
            <a:r>
              <a:rPr lang="de-AT" sz="3600" dirty="0"/>
              <a:t>:</a:t>
            </a:r>
            <a:endParaRPr lang="de-AT" sz="3600" dirty="0">
              <a:solidFill>
                <a:srgbClr val="FF000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39D828-4AB2-47B5-8DDC-0A041EBBF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80719"/>
            <a:ext cx="11353800" cy="3877281"/>
          </a:xfrm>
        </p:spPr>
        <p:txBody>
          <a:bodyPr>
            <a:normAutofit fontScale="47500" lnSpcReduction="20000"/>
          </a:bodyPr>
          <a:lstStyle/>
          <a:p>
            <a:r>
              <a:rPr lang="de-DE" sz="5900" dirty="0"/>
              <a:t>Basis- und Aufbauseminare</a:t>
            </a:r>
          </a:p>
          <a:p>
            <a:pPr lvl="1"/>
            <a:r>
              <a:rPr lang="de-DE" sz="4400" dirty="0"/>
              <a:t>Allgemeine Verwaltung, Vertrieb, Objektmanagement</a:t>
            </a:r>
          </a:p>
          <a:p>
            <a:pPr lvl="1"/>
            <a:r>
              <a:rPr lang="de-DE" sz="4400" dirty="0"/>
              <a:t>Kaufmännische Fach- und Vertiefungsseminare (</a:t>
            </a:r>
            <a:r>
              <a:rPr lang="de-AT" sz="4400" dirty="0"/>
              <a:t>Finanzmanagement, Controlling,…)</a:t>
            </a:r>
            <a:endParaRPr lang="de-DE" sz="4400" dirty="0"/>
          </a:p>
          <a:p>
            <a:pPr lvl="1"/>
            <a:r>
              <a:rPr lang="de-DE" sz="4400" dirty="0" err="1"/>
              <a:t>Techninsche</a:t>
            </a:r>
            <a:r>
              <a:rPr lang="de-DE" sz="4400" dirty="0"/>
              <a:t> Fach- und Vertiefungsseminare (Baumanagement, Projektmanagement,…)</a:t>
            </a:r>
          </a:p>
          <a:p>
            <a:pPr lvl="1"/>
            <a:r>
              <a:rPr lang="de-DE" sz="4400" dirty="0"/>
              <a:t>Rechtliche Fach- und Vertiefungsseminare (WEG, WGG, Grundbuch,…) </a:t>
            </a:r>
          </a:p>
          <a:p>
            <a:r>
              <a:rPr lang="de-DE" sz="5900" dirty="0"/>
              <a:t>Handwerkszeug</a:t>
            </a:r>
          </a:p>
          <a:p>
            <a:pPr lvl="1"/>
            <a:r>
              <a:rPr lang="de-DE" sz="4700" dirty="0"/>
              <a:t>Integration, Medienarbeit, IT – Seminare, Backoffice,….</a:t>
            </a:r>
          </a:p>
          <a:p>
            <a:r>
              <a:rPr lang="de-DE" sz="5900" dirty="0"/>
              <a:t>Persönlichkeitsentwicklung und Gesundheitsbildende Seminare </a:t>
            </a:r>
          </a:p>
          <a:p>
            <a:pPr lvl="1"/>
            <a:r>
              <a:rPr lang="de-DE" sz="4600" dirty="0"/>
              <a:t>Aggressionsmanagement, Kommunikation, Konfliktmanagement, Selbstorganisation,...</a:t>
            </a:r>
          </a:p>
          <a:p>
            <a:r>
              <a:rPr lang="de-DE" sz="5900" dirty="0"/>
              <a:t>Ausbildungen und Lehrgänge </a:t>
            </a:r>
          </a:p>
          <a:p>
            <a:r>
              <a:rPr lang="de-DE" sz="5900" dirty="0"/>
              <a:t>Kompetenzfeststellungsverfahren und Potenzialanalyse</a:t>
            </a:r>
          </a:p>
        </p:txBody>
      </p:sp>
    </p:spTree>
    <p:extLst>
      <p:ext uri="{BB962C8B-B14F-4D97-AF65-F5344CB8AC3E}">
        <p14:creationId xmlns:p14="http://schemas.microsoft.com/office/powerpoint/2010/main" val="5128594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>
            <a:extLst>
              <a:ext uri="{FF2B5EF4-FFF2-40B4-BE49-F238E27FC236}">
                <a16:creationId xmlns:a16="http://schemas.microsoft.com/office/drawing/2014/main" id="{84375AD9-A122-41E8-AD74-94E667130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7397"/>
            <a:ext cx="10515600" cy="1325563"/>
          </a:xfrm>
        </p:spPr>
        <p:txBody>
          <a:bodyPr>
            <a:normAutofit/>
          </a:bodyPr>
          <a:lstStyle/>
          <a:p>
            <a:r>
              <a:rPr lang="de-DE" sz="3600" dirty="0"/>
              <a:t>Maßgeschneiderte </a:t>
            </a:r>
            <a:r>
              <a:rPr lang="de-AT" sz="3600" dirty="0"/>
              <a:t>Dienstleistungen und Angebote </a:t>
            </a:r>
            <a:r>
              <a:rPr lang="de-DE" sz="3600" dirty="0"/>
              <a:t>für Unternehmungen</a:t>
            </a:r>
            <a:r>
              <a:rPr lang="de-AT" sz="3600" dirty="0"/>
              <a:t>:</a:t>
            </a:r>
            <a:endParaRPr lang="de-AT" sz="3600" dirty="0">
              <a:solidFill>
                <a:srgbClr val="FF0000"/>
              </a:solidFill>
            </a:endParaRP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86CE3904-4BE8-4BA7-B507-083C1D902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31106"/>
            <a:ext cx="11353800" cy="3192137"/>
          </a:xfrm>
        </p:spPr>
        <p:txBody>
          <a:bodyPr>
            <a:noAutofit/>
          </a:bodyPr>
          <a:lstStyle/>
          <a:p>
            <a:r>
              <a:rPr lang="de-DE" dirty="0"/>
              <a:t>Alle Seminare und Veranstaltungen des Jahresprogramms können auch als </a:t>
            </a:r>
            <a:r>
              <a:rPr lang="de-DE" dirty="0" err="1"/>
              <a:t>Inhouseveranstaltungen</a:t>
            </a:r>
            <a:r>
              <a:rPr lang="de-DE" dirty="0"/>
              <a:t> gebucht werden</a:t>
            </a:r>
          </a:p>
          <a:p>
            <a:r>
              <a:rPr lang="de-AT" dirty="0"/>
              <a:t>Coaching, Teaching und Consulting von Personen oder/und Teams</a:t>
            </a:r>
          </a:p>
          <a:p>
            <a:r>
              <a:rPr lang="de-AT" dirty="0"/>
              <a:t>Leitbild-, Kultur-, Team- &amp; Organisationsentwicklungsprozesse </a:t>
            </a:r>
          </a:p>
          <a:p>
            <a:r>
              <a:rPr lang="de-AT" dirty="0"/>
              <a:t>Changemanagement-, Kooperations- und Fusionierungsprozesse </a:t>
            </a:r>
          </a:p>
          <a:p>
            <a:r>
              <a:rPr lang="de-AT" dirty="0"/>
              <a:t>Moderationen &amp; Begleitung bei Strategieprozessen, Workshops und Klausuren</a:t>
            </a:r>
          </a:p>
          <a:p>
            <a:r>
              <a:rPr lang="de-AT" dirty="0"/>
              <a:t>Mediationen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57323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73F656-5792-407E-87CF-976B8A716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2826"/>
            <a:ext cx="10515600" cy="4351338"/>
          </a:xfrm>
        </p:spPr>
        <p:txBody>
          <a:bodyPr/>
          <a:lstStyle/>
          <a:p>
            <a:pPr marL="0" indent="0" algn="ctr">
              <a:lnSpc>
                <a:spcPct val="300000"/>
              </a:lnSpc>
              <a:buNone/>
            </a:pPr>
            <a:r>
              <a:rPr lang="de-AT" dirty="0"/>
              <a:t>Für Anregungen und Wünsche sind wir dankbar </a:t>
            </a:r>
            <a:br>
              <a:rPr lang="de-AT" dirty="0"/>
            </a:br>
            <a:r>
              <a:rPr lang="de-AT" dirty="0"/>
              <a:t>und ich hoffe auf eine konstruktive, wirkungsvolle und zufriedenstellende Kooperation und Zusammenarbeit.</a:t>
            </a:r>
          </a:p>
        </p:txBody>
      </p:sp>
    </p:spTree>
    <p:extLst>
      <p:ext uri="{BB962C8B-B14F-4D97-AF65-F5344CB8AC3E}">
        <p14:creationId xmlns:p14="http://schemas.microsoft.com/office/powerpoint/2010/main" val="4033680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Breitbild</PresentationFormat>
  <Paragraphs>22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St. Wolfganger Tage</vt:lpstr>
      <vt:lpstr>Allgemeine Dienstleistungen und Angebotefür Führungskräfte und MitarbeiterInnen:</vt:lpstr>
      <vt:lpstr>Maßgeschneiderte Dienstleistungen und Angebote für Unternehmungen: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 Wolfganger</dc:title>
  <dc:creator>Gerhard Ettmayer</dc:creator>
  <cp:lastModifiedBy>Gerhard Ettmayer</cp:lastModifiedBy>
  <cp:revision>12</cp:revision>
  <dcterms:created xsi:type="dcterms:W3CDTF">2019-09-01T09:48:30Z</dcterms:created>
  <dcterms:modified xsi:type="dcterms:W3CDTF">2019-09-01T11:37:49Z</dcterms:modified>
</cp:coreProperties>
</file>